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8" r:id="rId3"/>
    <p:sldId id="259" r:id="rId4"/>
    <p:sldId id="260" r:id="rId5"/>
    <p:sldId id="263" r:id="rId6"/>
    <p:sldId id="257" r:id="rId7"/>
    <p:sldId id="262" r:id="rId8"/>
    <p:sldId id="265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8" r:id="rId38"/>
    <p:sldId id="299" r:id="rId39"/>
    <p:sldId id="301" r:id="rId40"/>
    <p:sldId id="302" r:id="rId41"/>
    <p:sldId id="305" r:id="rId42"/>
    <p:sldId id="306" r:id="rId43"/>
    <p:sldId id="307" r:id="rId44"/>
    <p:sldId id="308" r:id="rId45"/>
    <p:sldId id="309" r:id="rId46"/>
    <p:sldId id="261" r:id="rId47"/>
    <p:sldId id="267" r:id="rId48"/>
    <p:sldId id="274" r:id="rId49"/>
    <p:sldId id="281" r:id="rId50"/>
    <p:sldId id="288" r:id="rId51"/>
    <p:sldId id="295" r:id="rId52"/>
    <p:sldId id="304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8" autoAdjust="0"/>
    <p:restoredTop sz="94660"/>
  </p:normalViewPr>
  <p:slideViewPr>
    <p:cSldViewPr snapToGrid="0">
      <p:cViewPr>
        <p:scale>
          <a:sx n="60" d="100"/>
          <a:sy n="60" d="100"/>
        </p:scale>
        <p:origin x="1152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78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88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09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3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74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61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56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40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60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85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52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79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92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50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47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42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47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FAF5-779F-4EA1-B191-7BBBC668079D}" type="datetimeFigureOut">
              <a:rPr lang="en-NZ" smtClean="0"/>
              <a:t>28/03/2020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7BF9-19D7-4A8E-B65F-788A769549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2736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4E8AE5F-045C-4E53-9B53-867444688ADE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A83C188-681D-47E5-A2C7-07EEC77FE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After the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longest night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the dawn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will break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F30939-9731-4273-A505-DB356B46C9D7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A8DDEF0-3E37-4006-8FCC-7A229E4E9E79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56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am ready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I’ve got this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84FB8-C62C-43FA-A573-1ED9D807723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3AE2243-84C0-4C79-8B04-03C2C64D2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020630-99B0-4D0F-A205-5285F66EE117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90BC99C-B4C7-4A55-B6FC-54DC41938B8D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10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am 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Powerful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Passionate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EF95B-3D35-47DF-AFFA-BDF196C6BCDD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65BEE9D-C0EC-4E28-9856-45E6033EC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B8D6D5-8075-4F0D-B04A-B2598DEADE5B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1A8C2E2-3CAD-4C39-90AE-6AF07780139A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09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am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Strong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Capable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4FC97-5DFC-495B-B2CF-69EA80887525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C1348F-0D79-44D3-8965-429E688DA4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716E19-09B0-468D-A451-FE3660582FEA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E86B18D-910F-4841-AA3D-2440BBE48EC0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48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allow myself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to be lifted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over the wave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FF5DB-2FD7-480A-B214-D64D104270D3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15D7070-84D8-4F9A-8E41-C7EE2499F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DB259E-0285-4FA0-8C2B-380F33030AC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49A5029-6F6A-4252-9EC6-50EFE6469FF5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06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accept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the process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of birth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41FD6-F4DB-41BE-9F6A-633E403EF376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53C02F2-E572-442D-B63A-E8BA3214F1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7CE781-A571-408F-9DC8-B7D6A9EDD257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5F737FA-5918-4DC6-AAE0-4F805CE505E1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40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will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Gently Breathe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Baby Down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96DBB-686D-4C96-AE94-4827AA0AB6E4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C618EC0-6AFE-4F33-AABA-64899941EE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5C1CAC-42BE-417C-BBA8-05FCD223EBB3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C13ED65-1127-43CB-945A-2F00FF064607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55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Even though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 feel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overwhelmed,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 can do this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5D234-6BF7-49E1-A33D-9732FD934BC4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BDEDA0-209D-4364-847C-BCD80403F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AB6922-6C6E-4CE5-BA7D-D14FA4B9DB78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E927555-6484-4DF9-A413-AD75485D9F50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86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Breathe in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Love,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Breathe out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Pain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3B8C1-3307-47FB-8BD1-F8D7C6D8E7FE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C1977C0-2A09-4C4E-8E2B-7800769B4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C85D4D-7C23-46FB-9CDB-083F4FF4872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01E7F21-B20B-4DDE-B55C-5B5DD2CA8B4D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9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give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my baby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time and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patience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3F32F-6781-4558-A61C-E144860C37D3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A4B9BBD-127E-49B6-90EA-05CD7B960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0A5334-3172-4ACC-A616-63DA0C9D445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6606ADD-CC15-4AEB-B84F-4253FF41637D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63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have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everything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 need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within myself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to do this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3E4EA-CADA-4713-8858-5096C27F81F5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90F965-671A-4551-A244-46CAF706D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75CD66-7E47-4ED9-ABDD-45EDAF6E97C9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D8E63CB-EB50-433B-889D-B201A2523702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7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feel the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love others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have for me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during my birth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FC86F-2F5D-4BD2-A1A6-4B2BB5B51772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B137263-2A3E-4CF3-B3A3-1FF424925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1C3983-0445-4026-9F03-FFB30FE814C6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70F1C82-019D-475B-9EB6-615318CAFE7E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24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relax my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Mind and Body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during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Contractions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42DF7-CF64-4970-B1A6-6B1092631B6B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1C6312-06F6-4AFD-ACEC-3C9C433915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69A451-54FC-4618-9C32-B8989EE72B53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221C3B0-F833-4992-91B1-AD8D51C8D914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10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soften,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 open,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 release 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1D3F-A376-4F64-8782-6F0FC7CBBC62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2F6CD8-09F3-4D75-9996-CB3E98E39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64B493-FE9E-447B-B851-FC64232F6686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DD09946-E38B-4673-959D-5BF882485F5B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580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surrender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to each wave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that rushes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over me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97DD4-4AC2-4AFD-8885-95AE0A60BD44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67B732-A3D6-4884-8D79-2ACA59F65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041250-9C4C-4C48-B677-DACFAF185780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2AF7D49-C898-47B1-BED0-58B69F2D88A7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09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trust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my body,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my baby,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my birth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E21CA-F7AA-4B0F-B17D-EB26AAC6484E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8428374-2D07-4515-8262-CB79DC1C6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DF1370-7C31-4F3A-AB2D-EB463C265B2B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63DE000-8ED4-433B-8AFD-877E3870DF1C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87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trust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my intuition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inner wisdom 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51B6C-1344-4249-A61F-A65489714A23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0D9255-0594-423F-BE59-E9A4D094E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57E2BF-81E2-43D8-BBE7-C9DA6969F540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41BE120-A597-4FC9-98B7-5265455BA93A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42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Long and strong contractions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bring my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baby down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FA684BC-A2DA-41F3-8B24-9CF57D2F2156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26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trust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my instincts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during labour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C315622-4D6F-460A-8C35-36DED692D5C8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01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will enjoy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each stage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of my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birthing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journey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66A0AD1-5351-449E-A8B2-066C64990512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will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listen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to my body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BD36120-C419-4A83-9ECF-23C7459BC550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89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If in doubt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breathe out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427251C-BF47-4C89-9F56-CE90D7ACB1EF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05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experience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the power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of my body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as I birth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my baby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BD3A3-DE21-4314-857B-C9922B3A1803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3FEAB9-9BD1-42C6-9971-E7F96C19D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C9BFCC-D78E-4E2B-B939-145124D60CAC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F6FEF1F-0808-4210-A306-8EC62A1B2E30}"/>
              </a:ext>
            </a:extLst>
          </p:cNvPr>
          <p:cNvSpPr/>
          <p:nvPr/>
        </p:nvSpPr>
        <p:spPr>
          <a:xfrm>
            <a:off x="1241999" y="871067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50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Inhale Peace,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Exhale Tension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AE9832E-7C5F-4A33-9F71-2A603AB4E74C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88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It is not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pain,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it is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power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3D2E3AD-2522-47CE-997A-4A4EEBB00A0C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01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It may hurt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but I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remain safe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A61337D-425B-47FA-978E-38FC27D495BB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81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will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breathe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let it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happen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695-BE70-482F-8CD5-F162AEA94736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67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will breathe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relax,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It’s all I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can do now 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81436A6-C34A-428C-B705-675953EA3863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84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My Birth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will be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Empowering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Memorable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59FAC08-5158-4EDE-872F-5F87347A2747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1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My Body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Baby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are the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Perfect Team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39B6EEB-A240-4C5B-B7E7-DEF0B540BEA8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40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My body is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fearfully and wonderfully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made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18B2477-7FE1-4E0A-BB9D-B1C86DB4B1C9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61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My Mind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Quiets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My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Body Opens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65D3D76-F218-43AF-932D-1850DECD7AFC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78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will let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the Sensations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rush over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my Body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59A95DD-0DD8-4DBC-AF99-2E5FE45C0D59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29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Embrace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the Wisdom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of my Body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A7A11-2553-461A-BD0C-2B9997D19BBE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103567-55B3-48AD-B07D-2FA70C606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228DA0-17AE-4691-B404-A1AFF8DD24CB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2D7A9D9-8F0A-49F6-BA16-6BE6589ABAA2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16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My Body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was made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to give Birth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BA47786-A18D-4C4F-A8A7-622BA321FE02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51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My surges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cannot be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stronger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than me,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they ARE me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51A42EA-CD41-4F06-9273-F5D77F535CD1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53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Nevertheless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 shall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Persist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74FD7D5-8124-468E-9F86-C2BFBB4C85AC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60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The knowledge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of how to birth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is deep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within me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5E48002-02DD-4B9B-8F33-C7AB71151113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15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The sun rises,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the wind blows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babies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are born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A88BE5D-A789-4F1D-9192-AE5A336267C4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8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Untapped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sources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of strength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are available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to me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E0694B3-59C8-4EB7-BCCD-E48C2E3E55A8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15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do not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resist,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 do not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fear this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9093-7EA5-49A1-86D0-3DCDA37656EF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ADBD60-FC7A-4A64-BB7F-8F0802F7D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18C1EC-6EB4-4278-AF05-542FFC6D171C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B56961-4BEA-4C3F-AEC7-C04B76C987E2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95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am Calm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 am Serene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58667-FDA0-40D1-BD4B-C4CD71396EE1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D828798-794D-4333-9D56-890FBD7EB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279238-67E8-4E57-AC71-9632DBD9245D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E65C371-C36B-4573-9A75-D65A55E20526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32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Each surge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brings my baby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closer to me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BC525E-C6FD-406A-A88E-02959C3464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E22584-A747-4D54-8920-EF0EC40E395A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9AEF39E-D713-4BB3-8CF0-7FE0D6005A26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04A76-E237-4257-A4C7-77AC37EEA147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2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surrender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to the surges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birthing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my baby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5DAEF-F3D4-4769-A7B1-B72046299103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2F9F2B-262E-4F4B-B403-5F6FD508E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D84813-B1E7-4E46-B349-74867447A048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CC00F93-F1E2-4D10-A3D3-F55B78359E4B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04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Deserve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 Peaceful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Birth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B4409-CB6F-4528-A1C0-01B37E6C9DA1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5557E68-9384-4186-9328-EBF0D7B00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B655C8-927F-4E67-8215-AD7F4E44459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8D7DE72-B40C-41E7-9076-677BC5D7179D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77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I am a link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in the endless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chain of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birthing women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D0B4038-14AE-464F-8F69-DB01D303632F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42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My baby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is coming,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there is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no hurry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B4C31BB-D103-4AF5-B92C-3BAA6C20DC72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lvl="0" hangingPunct="0"/>
            <a:r>
              <a:rPr lang="en-NZ" dirty="0">
                <a:effectLst/>
              </a:rPr>
              <a:t>My breaths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are long,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slow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and relaxed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A706-3277-474C-B0E9-1C3F46748868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B4F6FF-45AE-4857-890C-BE956F654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ACF6F-D100-477A-998E-70A67F2B7F82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54739A9-E489-47F7-B62F-C7CC76652AAF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76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Birth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is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Joyous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4CB0C80-747B-4F72-8C33-53CF3C872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B0B37C-A2B3-4E0D-97B6-010672B49628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4BE8549-D15C-4869-AB23-AC9631C3EE5C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F22AE-CBD1-4D9C-9097-AF584FF0FDCE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75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can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do this,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 am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doing this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2B8A1-AA70-49B5-804A-6364639A84D5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9C44D03-CAC8-46E6-BADA-DDF2D0922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398A34-0877-464A-AB8B-935B581AFD54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A329798-B852-4825-92E1-41DA8C3A77EA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63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can do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anything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for one minute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792C8-21E4-45A5-9CE8-49EBF8818ECE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B73671-14FD-47B4-9D94-0515A9FD61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280F9D-54A5-4A74-9F7C-0D315CC8C9B4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D59F63-7007-4E44-A5D1-203240DB5A74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93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51D-87D2-4177-9F27-F5191B000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hangingPunct="0"/>
            <a:r>
              <a:rPr lang="en-NZ" dirty="0">
                <a:effectLst/>
              </a:rPr>
              <a:t>I am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working hard,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I am </a:t>
            </a:r>
            <a:br>
              <a:rPr lang="en-NZ" dirty="0">
                <a:effectLst/>
              </a:rPr>
            </a:br>
            <a:r>
              <a:rPr lang="en-NZ" dirty="0">
                <a:effectLst/>
              </a:rPr>
              <a:t>breathing deep</a:t>
            </a:r>
            <a:br>
              <a:rPr lang="en-NZ" dirty="0">
                <a:effectLst/>
              </a:rPr>
            </a:br>
            <a:endParaRPr lang="en-NZ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69607-44F4-4679-B7FD-4C8D6160D957}"/>
              </a:ext>
            </a:extLst>
          </p:cNvPr>
          <p:cNvSpPr txBox="1"/>
          <p:nvPr/>
        </p:nvSpPr>
        <p:spPr>
          <a:xfrm>
            <a:off x="2228849" y="6033105"/>
            <a:ext cx="468630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00" b="1" kern="1400" cap="small" dirty="0">
                <a:solidFill>
                  <a:schemeClr val="tx1">
                    <a:lumMod val="75000"/>
                  </a:schemeClr>
                </a:solidFill>
                <a:latin typeface="Raleway"/>
              </a:rPr>
              <a:t>Wellington Home Birth Association</a:t>
            </a:r>
          </a:p>
          <a:p>
            <a:pPr algn="ctr">
              <a:lnSpc>
                <a:spcPct val="119000"/>
              </a:lnSpc>
            </a:pPr>
            <a:r>
              <a:rPr lang="en-US" sz="1000" kern="1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Whakawhanau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te</a:t>
            </a:r>
            <a:r>
              <a:rPr lang="en-US" sz="800" i="1" kern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00" i="1" kern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Kainga</a:t>
            </a:r>
            <a:endParaRPr lang="en-US" sz="800" kern="1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C513190-C922-4CB7-AE8B-381DA06BF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41" b="8335"/>
          <a:stretch/>
        </p:blipFill>
        <p:spPr>
          <a:xfrm>
            <a:off x="4136647" y="5368066"/>
            <a:ext cx="870706" cy="8707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30DDC8-A351-494D-961A-844931876A3C}"/>
              </a:ext>
            </a:extLst>
          </p:cNvPr>
          <p:cNvCxnSpPr>
            <a:cxnSpLocks/>
          </p:cNvCxnSpPr>
          <p:nvPr/>
        </p:nvCxnSpPr>
        <p:spPr>
          <a:xfrm>
            <a:off x="3830554" y="6376738"/>
            <a:ext cx="1482892" cy="0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D698A09-6644-4F07-B6C1-18E8F4575524}"/>
              </a:ext>
            </a:extLst>
          </p:cNvPr>
          <p:cNvSpPr/>
          <p:nvPr/>
        </p:nvSpPr>
        <p:spPr>
          <a:xfrm>
            <a:off x="1241999" y="856553"/>
            <a:ext cx="6660000" cy="4320000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57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3076</TotalTime>
  <Words>1125</Words>
  <Application>Microsoft Office PowerPoint</Application>
  <PresentationFormat>On-screen Show (4:3)</PresentationFormat>
  <Paragraphs>156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Bookman Old Style</vt:lpstr>
      <vt:lpstr>Calibri</vt:lpstr>
      <vt:lpstr>Raleway</vt:lpstr>
      <vt:lpstr>Rockwell</vt:lpstr>
      <vt:lpstr>Damask</vt:lpstr>
      <vt:lpstr>After the  longest night  the dawn  will break </vt:lpstr>
      <vt:lpstr>I feel the  love others  have for me  during my birth  </vt:lpstr>
      <vt:lpstr>I experience  the power  of my body  as I birth  my baby </vt:lpstr>
      <vt:lpstr>I Embrace  the Wisdom  of my Body </vt:lpstr>
      <vt:lpstr>I Deserve  a Peaceful  Birth </vt:lpstr>
      <vt:lpstr>Birth  is  Joyous </vt:lpstr>
      <vt:lpstr>I can  do this,  I am  doing this </vt:lpstr>
      <vt:lpstr>I can do  anything  for one minute </vt:lpstr>
      <vt:lpstr>I am  working hard,  I am  breathing deep </vt:lpstr>
      <vt:lpstr>I am ready  and  I’ve got this  </vt:lpstr>
      <vt:lpstr>I am   Powerful  and Passionate  </vt:lpstr>
      <vt:lpstr>I am  Strong  and  Capable  </vt:lpstr>
      <vt:lpstr>I allow myself  to be lifted  over the wave </vt:lpstr>
      <vt:lpstr>I accept  the process  of birth </vt:lpstr>
      <vt:lpstr>I will  Gently Breathe  Baby Down </vt:lpstr>
      <vt:lpstr>Even though  I feel  overwhelmed,  I can do this </vt:lpstr>
      <vt:lpstr>Breathe in  Love,  Breathe out  Pain </vt:lpstr>
      <vt:lpstr>I give  my baby  time and  patience </vt:lpstr>
      <vt:lpstr>I have  everything  I need  within myself  to do this </vt:lpstr>
      <vt:lpstr>I relax my  Mind and Body  during  Contractions </vt:lpstr>
      <vt:lpstr>I soften,  I open,  I release  </vt:lpstr>
      <vt:lpstr>I surrender  to each wave  that rushes  over me </vt:lpstr>
      <vt:lpstr>I trust  my body,  my baby,  and my birth </vt:lpstr>
      <vt:lpstr>I trust  my intuition  and  inner wisdom  </vt:lpstr>
      <vt:lpstr>Long and strong contractions  bring my  baby down </vt:lpstr>
      <vt:lpstr>I trust  my instincts  during labour </vt:lpstr>
      <vt:lpstr>I will enjoy  each stage  of my  birthing  journey </vt:lpstr>
      <vt:lpstr>I will  listen  to my body </vt:lpstr>
      <vt:lpstr>If in doubt  breathe out </vt:lpstr>
      <vt:lpstr>Inhale Peace,  Exhale Tension </vt:lpstr>
      <vt:lpstr>It is not  pain,  it is  power </vt:lpstr>
      <vt:lpstr>It may hurt  but I  remain safe </vt:lpstr>
      <vt:lpstr>I will  breathe  and let it  happen </vt:lpstr>
      <vt:lpstr>I will breathe  and relax,  It’s all I  can do now  </vt:lpstr>
      <vt:lpstr>My Birth  will be  Empowering  and Memorable </vt:lpstr>
      <vt:lpstr>My Body  and Baby  are the  Perfect Team </vt:lpstr>
      <vt:lpstr>My body is  fearfully and wonderfully  made </vt:lpstr>
      <vt:lpstr>My Mind  Quiets  and My  Body Opens </vt:lpstr>
      <vt:lpstr>I will let  the Sensations  rush over  my Body </vt:lpstr>
      <vt:lpstr>My Body  was made  to give Birth </vt:lpstr>
      <vt:lpstr>My surges  cannot be  stronger  than me,  they ARE me </vt:lpstr>
      <vt:lpstr>Nevertheless  I shall  Persist </vt:lpstr>
      <vt:lpstr>The knowledge  of how to birth  is deep  within me </vt:lpstr>
      <vt:lpstr>The sun rises,  the wind blows  and babies  are born </vt:lpstr>
      <vt:lpstr>Untapped  sources  of strength  are available  to me </vt:lpstr>
      <vt:lpstr>I do not  resist,  I do not  fear this </vt:lpstr>
      <vt:lpstr>I am Calm and I am Serene </vt:lpstr>
      <vt:lpstr>Each surge  brings my baby  closer to me  </vt:lpstr>
      <vt:lpstr>I surrender  to the surges  birthing  my baby </vt:lpstr>
      <vt:lpstr>I am a link  in the endless  chain of  birthing women </vt:lpstr>
      <vt:lpstr>My baby  is coming,  there is  no hurry </vt:lpstr>
      <vt:lpstr>My breaths  are long,  slow  and relaxed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the  longest night  the dawn  will break</dc:title>
  <dc:creator>Vivienne Oliver</dc:creator>
  <cp:lastModifiedBy>Vivienne Oliver</cp:lastModifiedBy>
  <cp:revision>30</cp:revision>
  <dcterms:created xsi:type="dcterms:W3CDTF">2020-03-27T03:07:42Z</dcterms:created>
  <dcterms:modified xsi:type="dcterms:W3CDTF">2020-03-29T08:28:41Z</dcterms:modified>
</cp:coreProperties>
</file>