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52.xml" ContentType="application/vnd.openxmlformats-officedocument.themeOverr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57"/>
  </p:notesMasterIdLst>
  <p:sldIdLst>
    <p:sldId id="317" r:id="rId5"/>
    <p:sldId id="322" r:id="rId6"/>
    <p:sldId id="318" r:id="rId7"/>
    <p:sldId id="327" r:id="rId8"/>
    <p:sldId id="320" r:id="rId9"/>
    <p:sldId id="319" r:id="rId10"/>
    <p:sldId id="321" r:id="rId11"/>
    <p:sldId id="325" r:id="rId12"/>
    <p:sldId id="324" r:id="rId13"/>
    <p:sldId id="326" r:id="rId14"/>
    <p:sldId id="329" r:id="rId15"/>
    <p:sldId id="331" r:id="rId16"/>
    <p:sldId id="332" r:id="rId17"/>
    <p:sldId id="333" r:id="rId18"/>
    <p:sldId id="328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4" r:id="rId28"/>
    <p:sldId id="345" r:id="rId29"/>
    <p:sldId id="346" r:id="rId30"/>
    <p:sldId id="347" r:id="rId31"/>
    <p:sldId id="348" r:id="rId32"/>
    <p:sldId id="349" r:id="rId33"/>
    <p:sldId id="330" r:id="rId34"/>
    <p:sldId id="350" r:id="rId35"/>
    <p:sldId id="351" r:id="rId36"/>
    <p:sldId id="352" r:id="rId37"/>
    <p:sldId id="353" r:id="rId38"/>
    <p:sldId id="354" r:id="rId39"/>
    <p:sldId id="356" r:id="rId40"/>
    <p:sldId id="357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42" r:id="rId52"/>
    <p:sldId id="343" r:id="rId53"/>
    <p:sldId id="358" r:id="rId54"/>
    <p:sldId id="323" r:id="rId55"/>
    <p:sldId id="35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>
        <p:scale>
          <a:sx n="33" d="100"/>
          <a:sy n="33" d="100"/>
        </p:scale>
        <p:origin x="2918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8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201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454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048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304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972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171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095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267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032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80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925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960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299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763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975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859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032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641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639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268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94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819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764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412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6162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287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42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4662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5687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7783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9891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80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6842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0801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6224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3377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3335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9853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1463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2324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3446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3771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24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2041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9213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2406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54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46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717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722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23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980904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827" y="2244830"/>
            <a:ext cx="6700347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1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8" y="4682067"/>
            <a:ext cx="6702635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spc="6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892" indent="0" algn="ctr">
              <a:buNone/>
              <a:defRPr sz="1200"/>
            </a:lvl2pPr>
            <a:lvl3pPr marL="685783" indent="0" algn="ctr">
              <a:buNone/>
              <a:defRPr sz="12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485546"/>
          </a:xfrm>
        </p:spPr>
        <p:txBody>
          <a:bodyPr/>
          <a:lstStyle>
            <a:lvl1pPr algn="ctr">
              <a:defRPr sz="975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221828" y="5177408"/>
            <a:ext cx="429772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2" y="5177408"/>
            <a:ext cx="146698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980904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275166"/>
            <a:ext cx="6700266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51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867" y="4682062"/>
            <a:ext cx="670483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1975198" algn="l"/>
              </a:tabLst>
              <a:defRPr sz="135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3428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9070" y="1344507"/>
            <a:ext cx="1165860" cy="498781"/>
          </a:xfrm>
        </p:spPr>
        <p:txBody>
          <a:bodyPr/>
          <a:lstStyle>
            <a:lvl1pPr algn="ctr">
              <a:defRPr lang="en-US" sz="975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1870" y="5177408"/>
            <a:ext cx="424510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9" y="5177408"/>
            <a:ext cx="1468754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49758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2103120"/>
            <a:ext cx="349758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 i="0">
                <a:solidFill>
                  <a:schemeClr val="tx1"/>
                </a:solidFill>
                <a:latin typeface="+mn-lt"/>
              </a:defRPr>
            </a:lvl1pPr>
            <a:lvl2pPr marL="342892" indent="0">
              <a:buNone/>
              <a:defRPr sz="135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92477"/>
            <a:ext cx="3497580" cy="316382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4034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>
                <a:solidFill>
                  <a:schemeClr val="tx1"/>
                </a:solidFill>
              </a:defRPr>
            </a:lvl1pPr>
            <a:lvl2pPr marL="342892" indent="0">
              <a:buNone/>
              <a:defRPr sz="135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4034" y="2792476"/>
            <a:ext cx="3497580" cy="316450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651" y="607392"/>
            <a:ext cx="2371472" cy="1645920"/>
          </a:xfrm>
        </p:spPr>
        <p:txBody>
          <a:bodyPr anchor="b">
            <a:norm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143500" cy="5334000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3651" y="2336800"/>
            <a:ext cx="2371472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191000" y="6035040"/>
            <a:ext cx="146685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4352" y="6035040"/>
            <a:ext cx="3438525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7547" y="6035040"/>
            <a:ext cx="917576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52" y="237744"/>
            <a:ext cx="577215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6753" y="6035040"/>
            <a:ext cx="1553972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487" y="6035040"/>
            <a:ext cx="3441002" cy="365760"/>
          </a:xfrm>
        </p:spPr>
        <p:txBody>
          <a:bodyPr/>
          <a:lstStyle>
            <a:lvl1pPr marL="0" algn="r" defTabSz="685783" rtl="0" eaLnBrk="1" latinLnBrk="0" hangingPunct="1">
              <a:defRPr lang="en-US" sz="75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035040"/>
            <a:ext cx="918972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9" y="603504"/>
            <a:ext cx="2358581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939" y="2386584"/>
            <a:ext cx="2358581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2597" y="6035040"/>
            <a:ext cx="2169784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lang="en-US" sz="3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56" indent="-137156" algn="l" defTabSz="685783" rtl="0" eaLnBrk="1" latinLnBrk="0" hangingPunct="1">
        <a:lnSpc>
          <a:spcPct val="11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indent="-137156" algn="l" defTabSz="685783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548627" indent="-137156" algn="l" defTabSz="685783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61" indent="-137156" algn="l" defTabSz="685783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60096" indent="-137156" algn="l" defTabSz="685783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99970" indent="-171446" algn="l" defTabSz="685783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4965" indent="-171446" algn="l" defTabSz="685783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49959" indent="-171446" algn="l" defTabSz="685783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4954" indent="-171446" algn="l" defTabSz="685783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9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0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9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0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After the </a:t>
            </a:r>
            <a:br>
              <a:rPr lang="en-NZ" sz="4000" dirty="0"/>
            </a:br>
            <a:r>
              <a:rPr lang="en-NZ" sz="4000" dirty="0"/>
              <a:t>longest night </a:t>
            </a:r>
            <a:br>
              <a:rPr lang="en-NZ" sz="4000" dirty="0"/>
            </a:br>
            <a:r>
              <a:rPr lang="en-NZ" sz="4000" dirty="0"/>
              <a:t>the dawn will break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233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am working </a:t>
            </a:r>
            <a:br>
              <a:rPr lang="en-NZ" sz="4000" dirty="0"/>
            </a:br>
            <a:r>
              <a:rPr lang="en-NZ" sz="4000" dirty="0"/>
              <a:t>hard, </a:t>
            </a:r>
            <a:br>
              <a:rPr lang="en-NZ" sz="4000" dirty="0"/>
            </a:br>
            <a:r>
              <a:rPr lang="en-NZ" sz="4000" dirty="0"/>
              <a:t>I am breathing deep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026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am </a:t>
            </a:r>
            <a:br>
              <a:rPr lang="en-NZ" sz="4000" dirty="0"/>
            </a:br>
            <a:r>
              <a:rPr lang="en-NZ" sz="4000" dirty="0"/>
              <a:t>Powerful </a:t>
            </a:r>
            <a:br>
              <a:rPr lang="en-NZ" sz="4000" dirty="0"/>
            </a:br>
            <a:r>
              <a:rPr lang="en-NZ" sz="4000" dirty="0"/>
              <a:t>and Passionate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405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allow myself </a:t>
            </a:r>
            <a:br>
              <a:rPr lang="en-NZ" sz="4000" dirty="0"/>
            </a:br>
            <a:r>
              <a:rPr lang="en-NZ" sz="4000" dirty="0"/>
              <a:t>to be lifted </a:t>
            </a:r>
            <a:br>
              <a:rPr lang="en-NZ" sz="4000" dirty="0"/>
            </a:br>
            <a:r>
              <a:rPr lang="en-NZ" sz="4000" dirty="0"/>
              <a:t>over the wave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542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accept </a:t>
            </a:r>
            <a:br>
              <a:rPr lang="en-NZ" sz="4000" dirty="0"/>
            </a:br>
            <a:r>
              <a:rPr lang="en-NZ" sz="4000" dirty="0"/>
              <a:t>the process </a:t>
            </a:r>
            <a:br>
              <a:rPr lang="en-NZ" sz="4000" dirty="0"/>
            </a:br>
            <a:r>
              <a:rPr lang="en-NZ" sz="4000" dirty="0"/>
              <a:t>of birth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4107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will </a:t>
            </a:r>
            <a:br>
              <a:rPr lang="en-NZ" sz="4000" dirty="0"/>
            </a:br>
            <a:r>
              <a:rPr lang="en-NZ" sz="4000" dirty="0"/>
              <a:t>Gently Breathe </a:t>
            </a:r>
            <a:br>
              <a:rPr lang="en-NZ" sz="4000" dirty="0"/>
            </a:br>
            <a:r>
              <a:rPr lang="en-NZ" sz="4000" dirty="0"/>
              <a:t>Baby Down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655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am Calm, </a:t>
            </a:r>
            <a:br>
              <a:rPr lang="en-NZ" sz="4000" dirty="0"/>
            </a:br>
            <a:r>
              <a:rPr lang="en-NZ" sz="4000" dirty="0"/>
              <a:t>I am Serene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5522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Even though </a:t>
            </a:r>
            <a:br>
              <a:rPr lang="en-NZ" sz="4000" dirty="0"/>
            </a:br>
            <a:r>
              <a:rPr lang="en-NZ" sz="4000" dirty="0"/>
              <a:t>I feel overwhelmed, </a:t>
            </a:r>
            <a:br>
              <a:rPr lang="en-NZ" sz="4000" dirty="0"/>
            </a:br>
            <a:r>
              <a:rPr lang="en-NZ" sz="4000" dirty="0"/>
              <a:t>I can do this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7870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Each surge </a:t>
            </a:r>
            <a:br>
              <a:rPr lang="en-NZ" sz="4000" dirty="0"/>
            </a:br>
            <a:r>
              <a:rPr lang="en-NZ" sz="4000" dirty="0"/>
              <a:t>brings my baby</a:t>
            </a:r>
            <a:br>
              <a:rPr lang="en-NZ" sz="4000" dirty="0"/>
            </a:br>
            <a:r>
              <a:rPr lang="en-NZ" sz="4000" dirty="0"/>
              <a:t> closer to me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423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Breathe in Love, </a:t>
            </a:r>
            <a:br>
              <a:rPr lang="en-NZ" sz="4000" dirty="0"/>
            </a:br>
            <a:r>
              <a:rPr lang="en-NZ" sz="4000" dirty="0"/>
              <a:t>Breathe out Pain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7087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give my baby </a:t>
            </a:r>
            <a:br>
              <a:rPr lang="en-NZ" sz="4000" dirty="0"/>
            </a:br>
            <a:r>
              <a:rPr lang="en-NZ" sz="4000" dirty="0"/>
              <a:t>time and patience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7677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feel the </a:t>
            </a:r>
            <a:br>
              <a:rPr lang="en-NZ" sz="4000" dirty="0"/>
            </a:br>
            <a:r>
              <a:rPr lang="en-NZ" sz="4000" dirty="0"/>
              <a:t>love others </a:t>
            </a:r>
            <a:br>
              <a:rPr lang="en-NZ" sz="4000" dirty="0"/>
            </a:br>
            <a:r>
              <a:rPr lang="en-NZ" sz="4000" dirty="0"/>
              <a:t>have for me </a:t>
            </a:r>
            <a:br>
              <a:rPr lang="en-NZ" sz="4000" dirty="0"/>
            </a:br>
            <a:r>
              <a:rPr lang="en-NZ" sz="4000" dirty="0"/>
              <a:t>during my birth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505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have everything </a:t>
            </a:r>
            <a:br>
              <a:rPr lang="en-NZ" sz="4000" dirty="0"/>
            </a:br>
            <a:r>
              <a:rPr lang="en-NZ" sz="4000" dirty="0"/>
              <a:t>I need within myself </a:t>
            </a:r>
            <a:br>
              <a:rPr lang="en-NZ" sz="4000" dirty="0"/>
            </a:br>
            <a:r>
              <a:rPr lang="en-NZ" sz="4000" dirty="0"/>
              <a:t>to do this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3248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relax my </a:t>
            </a:r>
            <a:br>
              <a:rPr lang="en-NZ" sz="4000" dirty="0"/>
            </a:br>
            <a:r>
              <a:rPr lang="en-NZ" sz="4000" dirty="0"/>
              <a:t>Mind and Body </a:t>
            </a:r>
            <a:br>
              <a:rPr lang="en-NZ" sz="4000" dirty="0"/>
            </a:br>
            <a:r>
              <a:rPr lang="en-NZ" sz="4000" dirty="0"/>
              <a:t>during Contractions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741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soften, </a:t>
            </a:r>
            <a:br>
              <a:rPr lang="en-NZ" sz="4000" dirty="0"/>
            </a:br>
            <a:r>
              <a:rPr lang="en-NZ" sz="4000" dirty="0"/>
              <a:t>I open, </a:t>
            </a:r>
            <a:br>
              <a:rPr lang="en-NZ" sz="4000" dirty="0"/>
            </a:br>
            <a:r>
              <a:rPr lang="en-NZ" sz="4000" dirty="0"/>
              <a:t>I release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0945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surrender </a:t>
            </a:r>
            <a:br>
              <a:rPr lang="en-NZ" sz="4000" dirty="0"/>
            </a:br>
            <a:r>
              <a:rPr lang="en-NZ" sz="4000" dirty="0"/>
              <a:t>to each wave </a:t>
            </a:r>
            <a:br>
              <a:rPr lang="en-NZ" sz="4000" dirty="0"/>
            </a:br>
            <a:r>
              <a:rPr lang="en-NZ" sz="4000" dirty="0"/>
              <a:t>that rushes over me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208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trust my intuition </a:t>
            </a:r>
            <a:br>
              <a:rPr lang="en-NZ" sz="4000" dirty="0"/>
            </a:br>
            <a:r>
              <a:rPr lang="en-NZ" sz="4000" dirty="0"/>
              <a:t>and inner wisdom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5179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Long and strong contractions bring my baby down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9307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trust my instincts during labour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141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will enjoy </a:t>
            </a:r>
            <a:br>
              <a:rPr lang="en-NZ" sz="4000" dirty="0"/>
            </a:br>
            <a:r>
              <a:rPr lang="en-NZ" sz="4000" dirty="0"/>
              <a:t>each stage of my</a:t>
            </a:r>
            <a:br>
              <a:rPr lang="en-NZ" sz="4000" dirty="0"/>
            </a:br>
            <a:r>
              <a:rPr lang="en-NZ" sz="4000" dirty="0"/>
              <a:t> birthing journey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491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will listen </a:t>
            </a:r>
            <a:br>
              <a:rPr lang="en-NZ" sz="4000" dirty="0"/>
            </a:br>
            <a:r>
              <a:rPr lang="en-NZ" sz="4000" dirty="0"/>
              <a:t>to my body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477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I’m a link</a:t>
            </a:r>
            <a:br>
              <a:rPr lang="en-NZ" sz="4000" dirty="0"/>
            </a:br>
            <a:r>
              <a:rPr lang="en-NZ" sz="4000" dirty="0"/>
              <a:t> in the endless chain </a:t>
            </a:r>
            <a:br>
              <a:rPr lang="en-NZ" sz="4000" dirty="0"/>
            </a:br>
            <a:r>
              <a:rPr lang="en-NZ" sz="4000" dirty="0"/>
              <a:t>of birthing women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023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experience </a:t>
            </a:r>
            <a:br>
              <a:rPr lang="en-NZ" sz="4000" dirty="0"/>
            </a:br>
            <a:r>
              <a:rPr lang="en-NZ" sz="4000" dirty="0"/>
              <a:t>the power </a:t>
            </a:r>
            <a:br>
              <a:rPr lang="en-NZ" sz="4000" dirty="0"/>
            </a:br>
            <a:r>
              <a:rPr lang="en-NZ" sz="4000" dirty="0"/>
              <a:t>of my body </a:t>
            </a:r>
            <a:br>
              <a:rPr lang="en-NZ" sz="4000" dirty="0"/>
            </a:br>
            <a:r>
              <a:rPr lang="en-NZ" sz="4000" dirty="0"/>
              <a:t>as I birth my baby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068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am Strong </a:t>
            </a:r>
            <a:br>
              <a:rPr lang="en-NZ" sz="4000" dirty="0"/>
            </a:br>
            <a:r>
              <a:rPr lang="en-NZ" sz="4000" dirty="0"/>
              <a:t>and Capable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471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If in doubt </a:t>
            </a:r>
            <a:br>
              <a:rPr lang="en-NZ" sz="4000" dirty="0"/>
            </a:br>
            <a:r>
              <a:rPr lang="en-NZ" sz="4000" dirty="0"/>
              <a:t>breathe out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16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Inhale Peace, </a:t>
            </a:r>
            <a:br>
              <a:rPr lang="en-NZ" sz="4000" dirty="0"/>
            </a:br>
            <a:r>
              <a:rPr lang="en-NZ" sz="4000" dirty="0"/>
              <a:t>Exhale Tension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70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It is not pain, </a:t>
            </a:r>
            <a:br>
              <a:rPr lang="en-NZ" sz="4000" dirty="0"/>
            </a:br>
            <a:r>
              <a:rPr lang="en-NZ" sz="4000" dirty="0"/>
              <a:t>it is power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397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It may hurt </a:t>
            </a:r>
            <a:br>
              <a:rPr lang="en-NZ" sz="4000" dirty="0"/>
            </a:br>
            <a:r>
              <a:rPr lang="en-NZ" sz="4000" dirty="0"/>
              <a:t>but I remain safe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700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will breathe and</a:t>
            </a:r>
            <a:br>
              <a:rPr lang="en-NZ" sz="4000" dirty="0"/>
            </a:br>
            <a:r>
              <a:rPr lang="en-NZ" sz="4000" dirty="0"/>
              <a:t>let it happen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9806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My baby is coming,</a:t>
            </a:r>
            <a:br>
              <a:rPr lang="en-NZ" sz="4000" dirty="0"/>
            </a:br>
            <a:r>
              <a:rPr lang="en-NZ" sz="4000" dirty="0"/>
              <a:t>there is no hurry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678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My Birth will be Empowering and Memorable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1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My body is </a:t>
            </a:r>
            <a:br>
              <a:rPr lang="en-NZ" sz="4000" dirty="0"/>
            </a:br>
            <a:r>
              <a:rPr lang="en-NZ" sz="4000" dirty="0"/>
              <a:t>fearfully and wonderfully made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523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My Mind Quiets </a:t>
            </a:r>
            <a:br>
              <a:rPr lang="en-NZ" sz="4000" dirty="0"/>
            </a:br>
            <a:r>
              <a:rPr lang="en-NZ" sz="4000" dirty="0"/>
              <a:t>and My </a:t>
            </a:r>
            <a:br>
              <a:rPr lang="en-NZ" sz="4000" dirty="0"/>
            </a:br>
            <a:r>
              <a:rPr lang="en-NZ" sz="4000" dirty="0"/>
              <a:t>Body Opens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620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am ready </a:t>
            </a:r>
            <a:br>
              <a:rPr lang="en-NZ" sz="4000" dirty="0"/>
            </a:br>
            <a:r>
              <a:rPr lang="en-NZ" sz="4000" dirty="0"/>
              <a:t>and </a:t>
            </a:r>
            <a:br>
              <a:rPr lang="en-NZ" sz="4000" dirty="0"/>
            </a:br>
            <a:r>
              <a:rPr lang="en-NZ" sz="4000" dirty="0"/>
              <a:t>I’ve got this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2774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will let </a:t>
            </a:r>
            <a:br>
              <a:rPr lang="en-NZ" sz="4000" dirty="0"/>
            </a:br>
            <a:r>
              <a:rPr lang="en-NZ" sz="4000" dirty="0"/>
              <a:t>the Sensations </a:t>
            </a:r>
            <a:br>
              <a:rPr lang="en-NZ" sz="4000" dirty="0"/>
            </a:br>
            <a:r>
              <a:rPr lang="en-NZ" sz="4000" dirty="0"/>
              <a:t>rush over my Body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807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My Body was made </a:t>
            </a:r>
            <a:br>
              <a:rPr lang="en-NZ" sz="4000" dirty="0"/>
            </a:br>
            <a:r>
              <a:rPr lang="en-NZ" sz="4000" dirty="0"/>
              <a:t>to give Birth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47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My breaths are long, slow and relaxed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922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My surges cannot</a:t>
            </a:r>
            <a:br>
              <a:rPr lang="en-NZ" sz="4000" dirty="0"/>
            </a:br>
            <a:r>
              <a:rPr lang="en-NZ" sz="4000" dirty="0"/>
              <a:t>be stronger than me, </a:t>
            </a:r>
            <a:br>
              <a:rPr lang="en-NZ" sz="4000" dirty="0"/>
            </a:br>
            <a:r>
              <a:rPr lang="en-NZ" sz="4000" dirty="0"/>
              <a:t>they ARE me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5049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Nevertheless</a:t>
            </a:r>
            <a:br>
              <a:rPr lang="en-NZ" sz="4000" dirty="0"/>
            </a:br>
            <a:r>
              <a:rPr lang="en-NZ" sz="4000" dirty="0"/>
              <a:t>I shall Persist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119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The knowledge </a:t>
            </a:r>
            <a:br>
              <a:rPr lang="en-NZ" sz="4000" dirty="0"/>
            </a:br>
            <a:r>
              <a:rPr lang="en-NZ" sz="4000" dirty="0"/>
              <a:t>of how to birth </a:t>
            </a:r>
            <a:br>
              <a:rPr lang="en-NZ" sz="4000" dirty="0"/>
            </a:br>
            <a:r>
              <a:rPr lang="en-NZ" sz="4000" dirty="0"/>
              <a:t>is deep within me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585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The sun rises, </a:t>
            </a:r>
            <a:br>
              <a:rPr lang="en-NZ" sz="4000" dirty="0"/>
            </a:br>
            <a:r>
              <a:rPr lang="en-NZ" sz="4000" dirty="0"/>
              <a:t>the wind blows and babies are born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942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Untapped sources of strength are</a:t>
            </a:r>
            <a:br>
              <a:rPr lang="en-NZ" sz="4000" dirty="0"/>
            </a:br>
            <a:r>
              <a:rPr lang="en-NZ" sz="4000" dirty="0"/>
              <a:t> available to me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791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surrender </a:t>
            </a:r>
            <a:br>
              <a:rPr lang="en-NZ" sz="4000" dirty="0"/>
            </a:br>
            <a:r>
              <a:rPr lang="en-NZ" sz="4000" dirty="0"/>
              <a:t>to the surges </a:t>
            </a:r>
            <a:br>
              <a:rPr lang="en-NZ" sz="4000" dirty="0"/>
            </a:br>
            <a:r>
              <a:rPr lang="en-NZ" sz="4000" dirty="0"/>
              <a:t>birthing my baby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333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trust my body, </a:t>
            </a:r>
            <a:br>
              <a:rPr lang="en-NZ" sz="4000" dirty="0"/>
            </a:br>
            <a:r>
              <a:rPr lang="en-NZ" sz="4000" dirty="0"/>
              <a:t>my baby</a:t>
            </a:r>
            <a:br>
              <a:rPr lang="en-NZ" sz="4000" dirty="0"/>
            </a:br>
            <a:r>
              <a:rPr lang="en-NZ" sz="4000" dirty="0"/>
              <a:t>and my birth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676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Embrace </a:t>
            </a:r>
            <a:br>
              <a:rPr lang="en-NZ" sz="4000" dirty="0"/>
            </a:br>
            <a:r>
              <a:rPr lang="en-NZ" sz="4000" dirty="0"/>
              <a:t>the Wisdom </a:t>
            </a:r>
            <a:br>
              <a:rPr lang="en-NZ" sz="4000" dirty="0"/>
            </a:br>
            <a:r>
              <a:rPr lang="en-NZ" sz="4000" dirty="0"/>
              <a:t>of my Body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695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My Body and Baby </a:t>
            </a:r>
            <a:br>
              <a:rPr lang="en-NZ" sz="4000" dirty="0"/>
            </a:br>
            <a:r>
              <a:rPr lang="en-NZ" sz="4000" dirty="0"/>
              <a:t>are the Perfect Team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9018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can do this,</a:t>
            </a:r>
            <a:br>
              <a:rPr lang="en-NZ" sz="4000" dirty="0"/>
            </a:br>
            <a:r>
              <a:rPr lang="en-NZ" sz="4000" dirty="0"/>
              <a:t>I am doing this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0805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will breathe </a:t>
            </a:r>
            <a:br>
              <a:rPr lang="en-NZ" sz="4000" dirty="0"/>
            </a:br>
            <a:r>
              <a:rPr lang="en-NZ" sz="4000" dirty="0"/>
              <a:t>and relax, </a:t>
            </a:r>
            <a:br>
              <a:rPr lang="en-NZ" sz="4000" dirty="0"/>
            </a:br>
            <a:r>
              <a:rPr lang="en-NZ" sz="4000" dirty="0"/>
              <a:t>It’s all I can do now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42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do not </a:t>
            </a:r>
            <a:br>
              <a:rPr lang="en-NZ" sz="4000" dirty="0"/>
            </a:br>
            <a:r>
              <a:rPr lang="en-NZ" sz="4000" dirty="0"/>
              <a:t>resist, </a:t>
            </a:r>
            <a:br>
              <a:rPr lang="en-NZ" sz="4000" dirty="0"/>
            </a:br>
            <a:r>
              <a:rPr lang="en-NZ" sz="4000" dirty="0"/>
              <a:t>I do not </a:t>
            </a:r>
            <a:br>
              <a:rPr lang="en-NZ" sz="4000" dirty="0"/>
            </a:br>
            <a:r>
              <a:rPr lang="en-NZ" sz="4000" dirty="0"/>
              <a:t>fear this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40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Deserve </a:t>
            </a:r>
            <a:br>
              <a:rPr lang="en-NZ" sz="4000" dirty="0"/>
            </a:br>
            <a:r>
              <a:rPr lang="en-NZ" sz="4000" dirty="0"/>
              <a:t>a Peaceful </a:t>
            </a:r>
            <a:br>
              <a:rPr lang="en-NZ" sz="4000" dirty="0"/>
            </a:br>
            <a:r>
              <a:rPr lang="en-NZ" sz="4000" dirty="0"/>
              <a:t>Birth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6398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Deserve </a:t>
            </a:r>
            <a:br>
              <a:rPr lang="en-NZ" sz="4000" dirty="0"/>
            </a:br>
            <a:r>
              <a:rPr lang="en-NZ" sz="4000" dirty="0"/>
              <a:t>a Peaceful </a:t>
            </a:r>
            <a:br>
              <a:rPr lang="en-NZ" sz="4000" dirty="0"/>
            </a:br>
            <a:r>
              <a:rPr lang="en-NZ" sz="4000" dirty="0"/>
              <a:t>Birth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643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856621"/>
            <a:ext cx="9143985" cy="51435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4" y="1808050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91596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899" y="2082368"/>
            <a:ext cx="7182196" cy="2952000"/>
          </a:xfrm>
        </p:spPr>
        <p:txBody>
          <a:bodyPr>
            <a:normAutofit/>
          </a:bodyPr>
          <a:lstStyle/>
          <a:p>
            <a:pPr lvl="0" hangingPunct="0"/>
            <a:r>
              <a:rPr lang="en-NZ" sz="4000" dirty="0"/>
              <a:t>I can do </a:t>
            </a:r>
            <a:br>
              <a:rPr lang="en-NZ" sz="4000" dirty="0"/>
            </a:br>
            <a:r>
              <a:rPr lang="en-NZ" sz="4000" dirty="0"/>
              <a:t>anything </a:t>
            </a:r>
            <a:br>
              <a:rPr lang="en-NZ" sz="4000" dirty="0"/>
            </a:br>
            <a:r>
              <a:rPr lang="en-NZ" sz="4000" dirty="0"/>
              <a:t>for one minute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8080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808048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229201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E74-794B-4FE6-BFD6-C1BC84D19676}"/>
              </a:ext>
            </a:extLst>
          </p:cNvPr>
          <p:cNvSpPr/>
          <p:nvPr/>
        </p:nvSpPr>
        <p:spPr>
          <a:xfrm>
            <a:off x="3851910" y="1295398"/>
            <a:ext cx="144018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2EF6A46-98E4-4BF9-95E4-286919F8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320708"/>
            <a:ext cx="928436" cy="9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48461-CD69-4E45-B317-C8BF8E479B82}"/>
              </a:ext>
            </a:extLst>
          </p:cNvPr>
          <p:cNvSpPr txBox="1"/>
          <p:nvPr/>
        </p:nvSpPr>
        <p:spPr>
          <a:xfrm>
            <a:off x="2228848" y="6126403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bg1"/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bg1"/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0F96FA-EDF4-4B4E-84D2-0269EE6F01FB}"/>
              </a:ext>
            </a:extLst>
          </p:cNvPr>
          <p:cNvCxnSpPr>
            <a:cxnSpLocks/>
          </p:cNvCxnSpPr>
          <p:nvPr/>
        </p:nvCxnSpPr>
        <p:spPr>
          <a:xfrm>
            <a:off x="3851910" y="6474105"/>
            <a:ext cx="1482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1278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10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1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1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13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14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15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16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17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18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19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0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3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4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5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6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7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8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9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3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30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3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3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33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34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35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36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37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38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39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4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40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4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4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43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44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45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46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47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48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49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5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50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5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5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6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7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8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9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1065</Words>
  <Application>Microsoft Office PowerPoint</Application>
  <PresentationFormat>On-screen Show (4:3)</PresentationFormat>
  <Paragraphs>208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Avenir Next LT Pro</vt:lpstr>
      <vt:lpstr>Avenir Next LT Pro Light</vt:lpstr>
      <vt:lpstr>Calibri</vt:lpstr>
      <vt:lpstr>Garamond</vt:lpstr>
      <vt:lpstr>Raleway</vt:lpstr>
      <vt:lpstr>SavonVTI</vt:lpstr>
      <vt:lpstr>After the  longest night  the dawn will break</vt:lpstr>
      <vt:lpstr>I feel the  love others  have for me  during my birth</vt:lpstr>
      <vt:lpstr>I experience  the power  of my body  as I birth my baby</vt:lpstr>
      <vt:lpstr>I am ready  and  I’ve got this </vt:lpstr>
      <vt:lpstr>I Embrace  the Wisdom  of my Body</vt:lpstr>
      <vt:lpstr>I do not  resist,  I do not  fear this</vt:lpstr>
      <vt:lpstr>I Deserve  a Peaceful  Birth</vt:lpstr>
      <vt:lpstr>I Deserve  a Peaceful  Birth</vt:lpstr>
      <vt:lpstr>I can do  anything  for one minute</vt:lpstr>
      <vt:lpstr>I am working  hard,  I am breathing deep</vt:lpstr>
      <vt:lpstr>I am  Powerful  and Passionate </vt:lpstr>
      <vt:lpstr>I allow myself  to be lifted  over the wave</vt:lpstr>
      <vt:lpstr>I accept  the process  of birth</vt:lpstr>
      <vt:lpstr>I will  Gently Breathe  Baby Down</vt:lpstr>
      <vt:lpstr>I am Calm,  I am Serene</vt:lpstr>
      <vt:lpstr>Even though  I feel overwhelmed,  I can do this</vt:lpstr>
      <vt:lpstr>Each surge  brings my baby  closer to me </vt:lpstr>
      <vt:lpstr>Breathe in Love,  Breathe out Pain</vt:lpstr>
      <vt:lpstr>I give my baby  time and patience</vt:lpstr>
      <vt:lpstr>I have everything  I need within myself  to do this</vt:lpstr>
      <vt:lpstr>I relax my  Mind and Body  during Contractions</vt:lpstr>
      <vt:lpstr>I soften,  I open,  I release </vt:lpstr>
      <vt:lpstr>I surrender  to each wave  that rushes over me</vt:lpstr>
      <vt:lpstr>I trust my intuition  and inner wisdom </vt:lpstr>
      <vt:lpstr>Long and strong contractions bring my baby down</vt:lpstr>
      <vt:lpstr>I trust my instincts during labour </vt:lpstr>
      <vt:lpstr>I will enjoy  each stage of my  birthing journey</vt:lpstr>
      <vt:lpstr>I will listen  to my body</vt:lpstr>
      <vt:lpstr>I’m a link  in the endless chain  of birthing women</vt:lpstr>
      <vt:lpstr>I am Strong  and Capable </vt:lpstr>
      <vt:lpstr>If in doubt  breathe out</vt:lpstr>
      <vt:lpstr>Inhale Peace,  Exhale Tension</vt:lpstr>
      <vt:lpstr>It is not pain,  it is power</vt:lpstr>
      <vt:lpstr>It may hurt  but I remain safe</vt:lpstr>
      <vt:lpstr>I will breathe and let it happen</vt:lpstr>
      <vt:lpstr>My baby is coming, there is no hurry</vt:lpstr>
      <vt:lpstr>My Birth will be Empowering and Memorable</vt:lpstr>
      <vt:lpstr>My body is  fearfully and wonderfully made</vt:lpstr>
      <vt:lpstr>My Mind Quiets  and My  Body Opens</vt:lpstr>
      <vt:lpstr>I will let  the Sensations  rush over my Body</vt:lpstr>
      <vt:lpstr>My Body was made  to give Birth</vt:lpstr>
      <vt:lpstr>My breaths are long, slow and relaxed</vt:lpstr>
      <vt:lpstr>My surges cannot be stronger than me,  they ARE me</vt:lpstr>
      <vt:lpstr>Nevertheless I shall Persist</vt:lpstr>
      <vt:lpstr>The knowledge  of how to birth  is deep within me</vt:lpstr>
      <vt:lpstr>The sun rises,  the wind blows and babies are born</vt:lpstr>
      <vt:lpstr>Untapped sources of strength are  available to me</vt:lpstr>
      <vt:lpstr>I surrender  to the surges  birthing my baby</vt:lpstr>
      <vt:lpstr>I trust my body,  my baby and my birth</vt:lpstr>
      <vt:lpstr>My Body and Baby  are the Perfect Team</vt:lpstr>
      <vt:lpstr>I can do this, I am doing this</vt:lpstr>
      <vt:lpstr>I will breathe  and relax,  It’s all I can do now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2020-03-28T00:15:40Z</dcterms:created>
  <dcterms:modified xsi:type="dcterms:W3CDTF">2020-03-28T10:38:19Z</dcterms:modified>
</cp:coreProperties>
</file>